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Angsana New" panose="02020603050405020304" pitchFamily="18" charset="-34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EF"/>
    <a:srgbClr val="85BB43"/>
    <a:srgbClr val="F9C97F"/>
    <a:srgbClr val="EF9824"/>
    <a:srgbClr val="5AC0C5"/>
    <a:srgbClr val="EAE6E3"/>
    <a:srgbClr val="D5E9F5"/>
    <a:srgbClr val="9BBBE2"/>
    <a:srgbClr val="F3DEE5"/>
    <a:srgbClr val="C9B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694" y="-26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94D2D-C3C8-4360-86D1-9039E7D59FD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D8D6C-2F31-4D78-95BA-52E46DEC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7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6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6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1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9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8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6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7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B54D9-2DE4-4E22-A922-3CECE1EA92E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8612-7942-4662-9110-1783C6C0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4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1614609" y="1223419"/>
            <a:ext cx="522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somwhan" pitchFamily="2" charset="0"/>
                <a:cs typeface="Imsomwhan" pitchFamily="2" charset="0"/>
              </a:rPr>
              <a:t>การเยี่ยมบ้านนักเรียน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somwhan" pitchFamily="2" charset="0"/>
              <a:cs typeface="Imsomwhan" pitchFamily="2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786567" y="2340885"/>
            <a:ext cx="316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somwhan" pitchFamily="2" charset="0"/>
                <a:cs typeface="Imsomwhan" pitchFamily="2" charset="0"/>
              </a:rPr>
              <a:t>ปีการศึกษา </a:t>
            </a:r>
            <a:r>
              <a:rPr lang="en-US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somwhan" pitchFamily="2" charset="0"/>
                <a:cs typeface="Imsomwhan" pitchFamily="2" charset="0"/>
              </a:rPr>
              <a:t>256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somwhan" pitchFamily="2" charset="0"/>
                <a:cs typeface="Imsomwhan" pitchFamily="2" charset="0"/>
              </a:rPr>
              <a:t>8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010969" y="407410"/>
            <a:ext cx="23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somwhan" pitchFamily="2" charset="0"/>
                <a:cs typeface="Imsomwhan" pitchFamily="2" charset="0"/>
              </a:rPr>
              <a:t>แบบบันทึก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somwhan" pitchFamily="2" charset="0"/>
              <a:cs typeface="Imsomwhan" pitchFamily="2" charset="0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66255" y="8921061"/>
            <a:ext cx="6397532" cy="40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Imsomwhan" pitchFamily="2" charset="0"/>
                <a:cs typeface="Imsomwhan" pitchFamily="2" charset="0"/>
              </a:rPr>
              <a:t>โรงเรียนจารุศรบำรุง</a:t>
            </a:r>
            <a:endParaRPr lang="en-US" sz="2000" dirty="0">
              <a:latin typeface="Imsomwhan" pitchFamily="2" charset="0"/>
              <a:cs typeface="Imsomwhan" pitchFamily="2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66255" y="9278444"/>
            <a:ext cx="639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Imsomwhan" pitchFamily="2" charset="0"/>
                <a:cs typeface="Imsomwhan" pitchFamily="2" charset="0"/>
              </a:rPr>
              <a:t>สำนักงานเขตพื้นที่</a:t>
            </a:r>
            <a:r>
              <a:rPr lang="th-TH" dirty="0" smtClean="0">
                <a:latin typeface="Imsomwhan" pitchFamily="2" charset="0"/>
                <a:cs typeface="Imsomwhan" pitchFamily="2" charset="0"/>
              </a:rPr>
              <a:t>ประถมศึกษาปทุมธานี </a:t>
            </a:r>
            <a:r>
              <a:rPr lang="th-TH" dirty="0" smtClean="0">
                <a:latin typeface="Imsomwhan" pitchFamily="2" charset="0"/>
                <a:cs typeface="Imsomwhan" pitchFamily="2" charset="0"/>
              </a:rPr>
              <a:t>เขต </a:t>
            </a:r>
            <a:r>
              <a:rPr lang="en-US" dirty="0" smtClean="0">
                <a:latin typeface="Imsomwhan" pitchFamily="2" charset="0"/>
                <a:cs typeface="Imsomwhan" pitchFamily="2" charset="0"/>
              </a:rPr>
              <a:t>1</a:t>
            </a:r>
            <a:endParaRPr lang="en-US" dirty="0">
              <a:latin typeface="Imsomwhan" pitchFamily="2" charset="0"/>
              <a:cs typeface="Imsomwh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9521" y="7601803"/>
            <a:ext cx="2929382" cy="7154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2129520" y="8323805"/>
            <a:ext cx="2929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latin typeface="Imsomwhan" pitchFamily="2" charset="0"/>
              </a:rPr>
              <a:t>ครูประจำชั้น</a:t>
            </a:r>
            <a:r>
              <a:rPr lang="en-US" sz="2600" b="1" dirty="0" smtClean="0">
                <a:latin typeface="Imsomwhan" pitchFamily="2" charset="0"/>
              </a:rPr>
              <a:t> </a:t>
            </a:r>
            <a:r>
              <a:rPr lang="th-TH" sz="2600" b="1" dirty="0" smtClean="0">
                <a:latin typeface="Imsomwhan" pitchFamily="2" charset="0"/>
              </a:rPr>
              <a:t>ป</a:t>
            </a:r>
            <a:r>
              <a:rPr lang="en-US" sz="2600" b="1" dirty="0" smtClean="0">
                <a:latin typeface="Imsomwhan" pitchFamily="2" charset="0"/>
              </a:rPr>
              <a:t>………..</a:t>
            </a:r>
            <a:endParaRPr lang="en-US" sz="2600" b="1" dirty="0">
              <a:latin typeface="Imsomwhan" pitchFamily="2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024214" y="7720445"/>
            <a:ext cx="3139995" cy="49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latin typeface="Imsomwhan" pitchFamily="2" charset="0"/>
              </a:rPr>
              <a:t>นางสาว................................</a:t>
            </a:r>
            <a:endParaRPr lang="en-US" sz="2600" b="1" dirty="0">
              <a:latin typeface="Imsomwh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8140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29</Words>
  <Application>Microsoft Office PowerPoint</Application>
  <PresentationFormat>กระดาษ A4 (210x297 มม.)</PresentationFormat>
  <Paragraphs>7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Calibri</vt:lpstr>
      <vt:lpstr>Cordia New</vt:lpstr>
      <vt:lpstr>Angsana New</vt:lpstr>
      <vt:lpstr>Arial</vt:lpstr>
      <vt:lpstr>Imsomwhan</vt:lpstr>
      <vt:lpstr>Calibri Light</vt:lpstr>
      <vt:lpstr>ธีมของ Office</vt:lpstr>
      <vt:lpstr>งานนำเสนอ PowerPoint</vt:lpstr>
      <vt:lpstr>งานนำเสนอ PowerPoint</vt:lpstr>
    </vt:vector>
  </TitlesOfParts>
  <Company>Supply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บัญชี Microsoft</dc:creator>
  <cp:lastModifiedBy>TAWAN PANDA</cp:lastModifiedBy>
  <cp:revision>123</cp:revision>
  <dcterms:created xsi:type="dcterms:W3CDTF">2022-05-28T11:24:50Z</dcterms:created>
  <dcterms:modified xsi:type="dcterms:W3CDTF">2025-07-30T04:20:48Z</dcterms:modified>
</cp:coreProperties>
</file>