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</p:sldIdLst>
  <p:sldSz cx="7556500" cy="10693400"/>
  <p:notesSz cx="6858000" cy="9144000"/>
  <p:embeddedFontLst>
    <p:embeddedFont>
      <p:font typeface="Cordia New" panose="020B0304020202020204" pitchFamily="34" charset="-34"/>
      <p:regular r:id="rId4"/>
      <p:bold r:id="rId5"/>
      <p:italic r:id="rId6"/>
      <p:boldItalic r:id="rId7"/>
    </p:embeddedFont>
    <p:embeddedFont>
      <p:font typeface="TH SarabunIT๙" panose="020B0500040200020003" pitchFamily="34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75" d="100"/>
          <a:sy n="75" d="100"/>
        </p:scale>
        <p:origin x="2040" y="-169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920C1-3B11-BCDB-47DB-A14D08C9D6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1750055"/>
            <a:ext cx="5667375" cy="3722887"/>
          </a:xfrm>
        </p:spPr>
        <p:txBody>
          <a:bodyPr anchor="b"/>
          <a:lstStyle>
            <a:lvl1pPr algn="ctr">
              <a:defRPr sz="371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ED8EE7-16BB-FC0C-4EED-A97A5B1417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563" y="5616511"/>
            <a:ext cx="5667375" cy="2581762"/>
          </a:xfrm>
        </p:spPr>
        <p:txBody>
          <a:bodyPr/>
          <a:lstStyle>
            <a:lvl1pPr marL="0" indent="0" algn="ctr">
              <a:buNone/>
              <a:defRPr sz="1488"/>
            </a:lvl1pPr>
            <a:lvl2pPr marL="283373" indent="0" algn="ctr">
              <a:buNone/>
              <a:defRPr sz="1240"/>
            </a:lvl2pPr>
            <a:lvl3pPr marL="566745" indent="0" algn="ctr">
              <a:buNone/>
              <a:defRPr sz="1116"/>
            </a:lvl3pPr>
            <a:lvl4pPr marL="850118" indent="0" algn="ctr">
              <a:buNone/>
              <a:defRPr sz="992"/>
            </a:lvl4pPr>
            <a:lvl5pPr marL="1133490" indent="0" algn="ctr">
              <a:buNone/>
              <a:defRPr sz="992"/>
            </a:lvl5pPr>
            <a:lvl6pPr marL="1416863" indent="0" algn="ctr">
              <a:buNone/>
              <a:defRPr sz="992"/>
            </a:lvl6pPr>
            <a:lvl7pPr marL="1700235" indent="0" algn="ctr">
              <a:buNone/>
              <a:defRPr sz="992"/>
            </a:lvl7pPr>
            <a:lvl8pPr marL="1983608" indent="0" algn="ctr">
              <a:buNone/>
              <a:defRPr sz="992"/>
            </a:lvl8pPr>
            <a:lvl9pPr marL="2266980" indent="0" algn="ctr">
              <a:buNone/>
              <a:defRPr sz="992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2E970-A709-EE52-3824-2AAB7CB2E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5DB12-99CE-78EE-BB1C-E42A6D5AB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92C4C-7D06-199D-90E2-40E37E6F8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17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DF254-219E-E42F-188B-16C839AC6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69948-1B76-A4F5-3AF6-5ADE414AAF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9D850-0440-6075-9860-773DF96BD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1C9D6E-5DF3-7016-066E-79B51532F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35621-E36D-39CB-2D8A-6BB0EDE4C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323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75583-44AF-C573-4CFC-B5B95D48B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574" y="2665925"/>
            <a:ext cx="6517481" cy="4448157"/>
          </a:xfrm>
        </p:spPr>
        <p:txBody>
          <a:bodyPr anchor="b"/>
          <a:lstStyle>
            <a:lvl1pPr>
              <a:defRPr sz="371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4AFDD-1F4E-0E4A-A411-F17A435628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574" y="7156164"/>
            <a:ext cx="6517481" cy="2339180"/>
          </a:xfrm>
        </p:spPr>
        <p:txBody>
          <a:bodyPr/>
          <a:lstStyle>
            <a:lvl1pPr marL="0" indent="0">
              <a:buNone/>
              <a:defRPr sz="1488">
                <a:solidFill>
                  <a:schemeClr val="tx1">
                    <a:tint val="82000"/>
                  </a:schemeClr>
                </a:solidFill>
              </a:defRPr>
            </a:lvl1pPr>
            <a:lvl2pPr marL="283373" indent="0">
              <a:buNone/>
              <a:defRPr sz="1240">
                <a:solidFill>
                  <a:schemeClr val="tx1">
                    <a:tint val="82000"/>
                  </a:schemeClr>
                </a:solidFill>
              </a:defRPr>
            </a:lvl2pPr>
            <a:lvl3pPr marL="566745" indent="0">
              <a:buNone/>
              <a:defRPr sz="1116">
                <a:solidFill>
                  <a:schemeClr val="tx1">
                    <a:tint val="82000"/>
                  </a:schemeClr>
                </a:solidFill>
              </a:defRPr>
            </a:lvl3pPr>
            <a:lvl4pPr marL="850118" indent="0">
              <a:buNone/>
              <a:defRPr sz="992">
                <a:solidFill>
                  <a:schemeClr val="tx1">
                    <a:tint val="82000"/>
                  </a:schemeClr>
                </a:solidFill>
              </a:defRPr>
            </a:lvl4pPr>
            <a:lvl5pPr marL="1133490" indent="0">
              <a:buNone/>
              <a:defRPr sz="992">
                <a:solidFill>
                  <a:schemeClr val="tx1">
                    <a:tint val="82000"/>
                  </a:schemeClr>
                </a:solidFill>
              </a:defRPr>
            </a:lvl5pPr>
            <a:lvl6pPr marL="1416863" indent="0">
              <a:buNone/>
              <a:defRPr sz="992">
                <a:solidFill>
                  <a:schemeClr val="tx1">
                    <a:tint val="82000"/>
                  </a:schemeClr>
                </a:solidFill>
              </a:defRPr>
            </a:lvl6pPr>
            <a:lvl7pPr marL="1700235" indent="0">
              <a:buNone/>
              <a:defRPr sz="992">
                <a:solidFill>
                  <a:schemeClr val="tx1">
                    <a:tint val="82000"/>
                  </a:schemeClr>
                </a:solidFill>
              </a:defRPr>
            </a:lvl7pPr>
            <a:lvl8pPr marL="1983608" indent="0">
              <a:buNone/>
              <a:defRPr sz="992">
                <a:solidFill>
                  <a:schemeClr val="tx1">
                    <a:tint val="82000"/>
                  </a:schemeClr>
                </a:solidFill>
              </a:defRPr>
            </a:lvl8pPr>
            <a:lvl9pPr marL="2266980" indent="0">
              <a:buNone/>
              <a:defRPr sz="992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CAE03-A3FA-0C0D-8F42-8B604D7FA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2AA427-3083-F0A2-F320-B5E97D241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29BD2-460A-1830-7858-F4750D8D2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680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5E55B-1EE6-8A40-6C0F-8C2333734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22913-5D66-5A70-6C9C-81FB648F5C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9509" y="2846623"/>
            <a:ext cx="3211513" cy="678486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EEA6-411D-07DD-5D76-8945249DD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25478" y="2846623"/>
            <a:ext cx="3211513" cy="678486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867A58-D3D7-AC58-FF57-008EACF69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13FFA0-BAB7-B78E-0AA5-827C9BF58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F3F0A-F2DA-8E77-E19B-CB9523601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76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27936-A49C-2DAE-0639-5AAADB26C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494" y="569326"/>
            <a:ext cx="6517481" cy="20668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0E0B19-5710-059E-941F-733EA1130C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0494" y="2621369"/>
            <a:ext cx="3196753" cy="1284692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373" indent="0">
              <a:buNone/>
              <a:defRPr sz="1240" b="1"/>
            </a:lvl2pPr>
            <a:lvl3pPr marL="566745" indent="0">
              <a:buNone/>
              <a:defRPr sz="1116" b="1"/>
            </a:lvl3pPr>
            <a:lvl4pPr marL="850118" indent="0">
              <a:buNone/>
              <a:defRPr sz="992" b="1"/>
            </a:lvl4pPr>
            <a:lvl5pPr marL="1133490" indent="0">
              <a:buNone/>
              <a:defRPr sz="992" b="1"/>
            </a:lvl5pPr>
            <a:lvl6pPr marL="1416863" indent="0">
              <a:buNone/>
              <a:defRPr sz="992" b="1"/>
            </a:lvl6pPr>
            <a:lvl7pPr marL="1700235" indent="0">
              <a:buNone/>
              <a:defRPr sz="992" b="1"/>
            </a:lvl7pPr>
            <a:lvl8pPr marL="1983608" indent="0">
              <a:buNone/>
              <a:defRPr sz="992" b="1"/>
            </a:lvl8pPr>
            <a:lvl9pPr marL="2266980" indent="0">
              <a:buNone/>
              <a:defRPr sz="99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A21E50-5F3E-AB42-A2BF-9A1BCB7CB1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0494" y="3906061"/>
            <a:ext cx="3196753" cy="57452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8D27A4-7E22-8D33-45F1-25E5BF3AD8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25478" y="2621369"/>
            <a:ext cx="3212497" cy="1284692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373" indent="0">
              <a:buNone/>
              <a:defRPr sz="1240" b="1"/>
            </a:lvl2pPr>
            <a:lvl3pPr marL="566745" indent="0">
              <a:buNone/>
              <a:defRPr sz="1116" b="1"/>
            </a:lvl3pPr>
            <a:lvl4pPr marL="850118" indent="0">
              <a:buNone/>
              <a:defRPr sz="992" b="1"/>
            </a:lvl4pPr>
            <a:lvl5pPr marL="1133490" indent="0">
              <a:buNone/>
              <a:defRPr sz="992" b="1"/>
            </a:lvl5pPr>
            <a:lvl6pPr marL="1416863" indent="0">
              <a:buNone/>
              <a:defRPr sz="992" b="1"/>
            </a:lvl6pPr>
            <a:lvl7pPr marL="1700235" indent="0">
              <a:buNone/>
              <a:defRPr sz="992" b="1"/>
            </a:lvl7pPr>
            <a:lvl8pPr marL="1983608" indent="0">
              <a:buNone/>
              <a:defRPr sz="992" b="1"/>
            </a:lvl8pPr>
            <a:lvl9pPr marL="2266980" indent="0">
              <a:buNone/>
              <a:defRPr sz="99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534731-4E6A-DBE3-C68F-7C2C9AE94E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25478" y="3906061"/>
            <a:ext cx="3212497" cy="57452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C91AC8-DBF7-2EFF-E369-75721EE83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E8FE31-5854-BF7C-090C-C56A51963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1AB229-0FF0-60D3-B4C8-5AAD301DE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729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7B48D-DB67-CDBA-ED7B-D4FEBCFEA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BC5147-CAD4-50CB-289C-48D98DC53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9D6490-3FAD-1307-120E-C448F1C88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500707-77FD-5273-8242-54E32CFC3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819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D61352-DF22-17AD-CE18-A9CD2B6AF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559748-87BE-8D62-254F-5E6794992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BFD05-67FB-0FBF-E36B-DB6A0F05F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629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3CAE4-9FE0-A9C8-ADC5-00CED41DF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494" y="712893"/>
            <a:ext cx="2437168" cy="2495127"/>
          </a:xfrm>
        </p:spPr>
        <p:txBody>
          <a:bodyPr anchor="b"/>
          <a:lstStyle>
            <a:lvl1pPr>
              <a:defRPr sz="1983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818C1-64C1-F714-9120-A9D6331F7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2497" y="1539652"/>
            <a:ext cx="3825478" cy="7599245"/>
          </a:xfrm>
        </p:spPr>
        <p:txBody>
          <a:bodyPr/>
          <a:lstStyle>
            <a:lvl1pPr>
              <a:defRPr sz="1983"/>
            </a:lvl1pPr>
            <a:lvl2pPr>
              <a:defRPr sz="1735"/>
            </a:lvl2pPr>
            <a:lvl3pPr>
              <a:defRPr sz="1488"/>
            </a:lvl3pPr>
            <a:lvl4pPr>
              <a:defRPr sz="1240"/>
            </a:lvl4pPr>
            <a:lvl5pPr>
              <a:defRPr sz="1240"/>
            </a:lvl5pPr>
            <a:lvl6pPr>
              <a:defRPr sz="1240"/>
            </a:lvl6pPr>
            <a:lvl7pPr>
              <a:defRPr sz="1240"/>
            </a:lvl7pPr>
            <a:lvl8pPr>
              <a:defRPr sz="1240"/>
            </a:lvl8pPr>
            <a:lvl9pPr>
              <a:defRPr sz="12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CC76BC-3EE0-09FD-213B-E095B3F82C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0494" y="3208020"/>
            <a:ext cx="2437168" cy="5943254"/>
          </a:xfrm>
        </p:spPr>
        <p:txBody>
          <a:bodyPr/>
          <a:lstStyle>
            <a:lvl1pPr marL="0" indent="0">
              <a:buNone/>
              <a:defRPr sz="992"/>
            </a:lvl1pPr>
            <a:lvl2pPr marL="283373" indent="0">
              <a:buNone/>
              <a:defRPr sz="868"/>
            </a:lvl2pPr>
            <a:lvl3pPr marL="566745" indent="0">
              <a:buNone/>
              <a:defRPr sz="744"/>
            </a:lvl3pPr>
            <a:lvl4pPr marL="850118" indent="0">
              <a:buNone/>
              <a:defRPr sz="620"/>
            </a:lvl4pPr>
            <a:lvl5pPr marL="1133490" indent="0">
              <a:buNone/>
              <a:defRPr sz="620"/>
            </a:lvl5pPr>
            <a:lvl6pPr marL="1416863" indent="0">
              <a:buNone/>
              <a:defRPr sz="620"/>
            </a:lvl6pPr>
            <a:lvl7pPr marL="1700235" indent="0">
              <a:buNone/>
              <a:defRPr sz="620"/>
            </a:lvl7pPr>
            <a:lvl8pPr marL="1983608" indent="0">
              <a:buNone/>
              <a:defRPr sz="620"/>
            </a:lvl8pPr>
            <a:lvl9pPr marL="2266980" indent="0">
              <a:buNone/>
              <a:defRPr sz="6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B48FF1-3353-B4BE-9FC4-706D61FBD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B0C8BC-192D-459A-BF0E-B27C80AC4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5ADD00-BD15-5F5A-CE1F-28F3C2B63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42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97C97-765B-48C4-B7B7-517E688E1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494" y="712893"/>
            <a:ext cx="2437168" cy="2495127"/>
          </a:xfrm>
        </p:spPr>
        <p:txBody>
          <a:bodyPr anchor="b"/>
          <a:lstStyle>
            <a:lvl1pPr>
              <a:defRPr sz="1983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A1DF74-6281-AA21-424A-53E252A391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212497" y="1539652"/>
            <a:ext cx="3825478" cy="7599245"/>
          </a:xfrm>
        </p:spPr>
        <p:txBody>
          <a:bodyPr/>
          <a:lstStyle>
            <a:lvl1pPr marL="0" indent="0">
              <a:buNone/>
              <a:defRPr sz="1983"/>
            </a:lvl1pPr>
            <a:lvl2pPr marL="283373" indent="0">
              <a:buNone/>
              <a:defRPr sz="1735"/>
            </a:lvl2pPr>
            <a:lvl3pPr marL="566745" indent="0">
              <a:buNone/>
              <a:defRPr sz="1488"/>
            </a:lvl3pPr>
            <a:lvl4pPr marL="850118" indent="0">
              <a:buNone/>
              <a:defRPr sz="1240"/>
            </a:lvl4pPr>
            <a:lvl5pPr marL="1133490" indent="0">
              <a:buNone/>
              <a:defRPr sz="1240"/>
            </a:lvl5pPr>
            <a:lvl6pPr marL="1416863" indent="0">
              <a:buNone/>
              <a:defRPr sz="1240"/>
            </a:lvl6pPr>
            <a:lvl7pPr marL="1700235" indent="0">
              <a:buNone/>
              <a:defRPr sz="1240"/>
            </a:lvl7pPr>
            <a:lvl8pPr marL="1983608" indent="0">
              <a:buNone/>
              <a:defRPr sz="1240"/>
            </a:lvl8pPr>
            <a:lvl9pPr marL="2266980" indent="0">
              <a:buNone/>
              <a:defRPr sz="124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16462-B51F-8D1B-989A-328CC4E10B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0494" y="3208020"/>
            <a:ext cx="2437168" cy="5943254"/>
          </a:xfrm>
        </p:spPr>
        <p:txBody>
          <a:bodyPr/>
          <a:lstStyle>
            <a:lvl1pPr marL="0" indent="0">
              <a:buNone/>
              <a:defRPr sz="992"/>
            </a:lvl1pPr>
            <a:lvl2pPr marL="283373" indent="0">
              <a:buNone/>
              <a:defRPr sz="868"/>
            </a:lvl2pPr>
            <a:lvl3pPr marL="566745" indent="0">
              <a:buNone/>
              <a:defRPr sz="744"/>
            </a:lvl3pPr>
            <a:lvl4pPr marL="850118" indent="0">
              <a:buNone/>
              <a:defRPr sz="620"/>
            </a:lvl4pPr>
            <a:lvl5pPr marL="1133490" indent="0">
              <a:buNone/>
              <a:defRPr sz="620"/>
            </a:lvl5pPr>
            <a:lvl6pPr marL="1416863" indent="0">
              <a:buNone/>
              <a:defRPr sz="620"/>
            </a:lvl6pPr>
            <a:lvl7pPr marL="1700235" indent="0">
              <a:buNone/>
              <a:defRPr sz="620"/>
            </a:lvl7pPr>
            <a:lvl8pPr marL="1983608" indent="0">
              <a:buNone/>
              <a:defRPr sz="620"/>
            </a:lvl8pPr>
            <a:lvl9pPr marL="2266980" indent="0">
              <a:buNone/>
              <a:defRPr sz="6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868C3-AB3A-B900-73FE-4C929DBD6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F03485-6DB1-5533-3C11-852EE3CA0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D21D22-5C27-CAF8-346A-D031D01F3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73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4E7CF-B2EC-6483-6424-ABD59F8EF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496046-8F94-BF81-5149-2D76218597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05B89-FD2C-AD9E-AC14-E8EC1515E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46A85-547E-5CEE-E415-6C504D533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B41FCD-452A-FE45-73EF-22F76D419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532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BCB20E-1397-BF72-A66D-0BE2FE180A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407620" y="569325"/>
            <a:ext cx="1629370" cy="90621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6841-AE1A-76A9-D3BA-6666E13AA7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19509" y="569325"/>
            <a:ext cx="4793655" cy="90621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CD5292-CAF3-71A9-BFB4-2246D7F6F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F117F9-46D6-EE37-4FA8-775D39C44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BF00EE-8719-7CD5-DE41-3B339DB5D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706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445BC4-869F-1E61-C510-DA3EA9840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10" y="569326"/>
            <a:ext cx="6517481" cy="20668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4631E9-004E-A1B3-439D-281CAE444B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510" y="2846623"/>
            <a:ext cx="6517481" cy="6784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FC166B-E91E-2370-6081-9C2A30B89A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9509" y="9911198"/>
            <a:ext cx="1700213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44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4414A-F7C7-1F18-C0DA-A809845A07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03091" y="9911198"/>
            <a:ext cx="2550319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44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97946-2703-690B-C593-0CC85D889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336778" y="9911198"/>
            <a:ext cx="1700213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44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38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66745" rtl="0" eaLnBrk="1" latinLnBrk="0" hangingPunct="1">
        <a:lnSpc>
          <a:spcPct val="90000"/>
        </a:lnSpc>
        <a:spcBef>
          <a:spcPct val="0"/>
        </a:spcBef>
        <a:buNone/>
        <a:defRPr sz="27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686" indent="-141686" algn="l" defTabSz="566745" rtl="0" eaLnBrk="1" latinLnBrk="0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1pPr>
      <a:lvl2pPr marL="425059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08431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240" kern="1200">
          <a:solidFill>
            <a:schemeClr val="tx1"/>
          </a:solidFill>
          <a:latin typeface="+mn-lt"/>
          <a:ea typeface="+mn-ea"/>
          <a:cs typeface="+mn-cs"/>
        </a:defRPr>
      </a:lvl3pPr>
      <a:lvl4pPr marL="991804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275177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558549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841922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2125294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408667" indent="-141686" algn="l" defTabSz="566745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1pPr>
      <a:lvl2pPr marL="283373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2pPr>
      <a:lvl3pPr marL="566745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3pPr>
      <a:lvl4pPr marL="850118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133490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416863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700235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1983608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266980" algn="l" defTabSz="566745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53325" cy="10696575"/>
          </a:xfrm>
          <a:custGeom>
            <a:avLst/>
            <a:gdLst/>
            <a:ahLst/>
            <a:cxnLst/>
            <a:rect l="l" t="t" r="r" b="b"/>
            <a:pathLst>
              <a:path w="7553325" h="10696575">
                <a:moveTo>
                  <a:pt x="0" y="0"/>
                </a:moveTo>
                <a:lnTo>
                  <a:pt x="7553325" y="0"/>
                </a:lnTo>
                <a:lnTo>
                  <a:pt x="7553325" y="10696575"/>
                </a:lnTo>
                <a:lnTo>
                  <a:pt x="0" y="106965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361" t="-1068" r="-55449" b="-1025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438994" y="553906"/>
            <a:ext cx="6682013" cy="9818161"/>
            <a:chOff x="0" y="0"/>
            <a:chExt cx="2394683" cy="351860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94683" cy="3518607"/>
            </a:xfrm>
            <a:custGeom>
              <a:avLst/>
              <a:gdLst/>
              <a:ahLst/>
              <a:cxnLst/>
              <a:rect l="l" t="t" r="r" b="b"/>
              <a:pathLst>
                <a:path w="2394683" h="3518607">
                  <a:moveTo>
                    <a:pt x="95007" y="0"/>
                  </a:moveTo>
                  <a:lnTo>
                    <a:pt x="2299676" y="0"/>
                  </a:lnTo>
                  <a:cubicBezTo>
                    <a:pt x="2352147" y="0"/>
                    <a:pt x="2394683" y="42536"/>
                    <a:pt x="2394683" y="95007"/>
                  </a:cubicBezTo>
                  <a:lnTo>
                    <a:pt x="2394683" y="3423600"/>
                  </a:lnTo>
                  <a:cubicBezTo>
                    <a:pt x="2394683" y="3476071"/>
                    <a:pt x="2352147" y="3518607"/>
                    <a:pt x="2299676" y="3518607"/>
                  </a:cubicBezTo>
                  <a:lnTo>
                    <a:pt x="95007" y="3518607"/>
                  </a:lnTo>
                  <a:cubicBezTo>
                    <a:pt x="42536" y="3518607"/>
                    <a:pt x="0" y="3476071"/>
                    <a:pt x="0" y="3423600"/>
                  </a:cubicBezTo>
                  <a:lnTo>
                    <a:pt x="0" y="95007"/>
                  </a:lnTo>
                  <a:cubicBezTo>
                    <a:pt x="0" y="42536"/>
                    <a:pt x="42536" y="0"/>
                    <a:pt x="95007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394683" cy="35376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53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-2192358" y="5039990"/>
            <a:ext cx="10683889" cy="5796010"/>
          </a:xfrm>
          <a:custGeom>
            <a:avLst/>
            <a:gdLst/>
            <a:ahLst/>
            <a:cxnLst/>
            <a:rect l="l" t="t" r="r" b="b"/>
            <a:pathLst>
              <a:path w="10683889" h="5796010">
                <a:moveTo>
                  <a:pt x="0" y="0"/>
                </a:moveTo>
                <a:lnTo>
                  <a:pt x="10683889" y="0"/>
                </a:lnTo>
                <a:lnTo>
                  <a:pt x="10683889" y="5796010"/>
                </a:lnTo>
                <a:lnTo>
                  <a:pt x="0" y="57960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Freeform 7"/>
          <p:cNvSpPr/>
          <p:nvPr/>
        </p:nvSpPr>
        <p:spPr>
          <a:xfrm rot="6030848">
            <a:off x="1250284" y="2887458"/>
            <a:ext cx="4753094" cy="4753094"/>
          </a:xfrm>
          <a:custGeom>
            <a:avLst/>
            <a:gdLst/>
            <a:ahLst/>
            <a:cxnLst/>
            <a:rect l="l" t="t" r="r" b="b"/>
            <a:pathLst>
              <a:path w="4753094" h="4753094">
                <a:moveTo>
                  <a:pt x="0" y="0"/>
                </a:moveTo>
                <a:lnTo>
                  <a:pt x="4753094" y="0"/>
                </a:lnTo>
                <a:lnTo>
                  <a:pt x="4753094" y="4753094"/>
                </a:lnTo>
                <a:lnTo>
                  <a:pt x="0" y="47530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/>
          <p:cNvGrpSpPr/>
          <p:nvPr/>
        </p:nvGrpSpPr>
        <p:grpSpPr>
          <a:xfrm>
            <a:off x="1630483" y="3184665"/>
            <a:ext cx="3992696" cy="3992696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" name="Freeform 10"/>
          <p:cNvSpPr/>
          <p:nvPr/>
        </p:nvSpPr>
        <p:spPr>
          <a:xfrm>
            <a:off x="5058793" y="6079636"/>
            <a:ext cx="1754466" cy="1754466"/>
          </a:xfrm>
          <a:custGeom>
            <a:avLst/>
            <a:gdLst/>
            <a:ahLst/>
            <a:cxnLst/>
            <a:rect l="l" t="t" r="r" b="b"/>
            <a:pathLst>
              <a:path w="1754466" h="1754466">
                <a:moveTo>
                  <a:pt x="0" y="0"/>
                </a:moveTo>
                <a:lnTo>
                  <a:pt x="1754466" y="0"/>
                </a:lnTo>
                <a:lnTo>
                  <a:pt x="1754466" y="1754466"/>
                </a:lnTo>
                <a:lnTo>
                  <a:pt x="0" y="17544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5216746" y="6237588"/>
            <a:ext cx="1438561" cy="1438561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Freeform 13"/>
          <p:cNvSpPr/>
          <p:nvPr/>
        </p:nvSpPr>
        <p:spPr>
          <a:xfrm>
            <a:off x="637857" y="3489084"/>
            <a:ext cx="1635287" cy="1635287"/>
          </a:xfrm>
          <a:custGeom>
            <a:avLst/>
            <a:gdLst/>
            <a:ahLst/>
            <a:cxnLst/>
            <a:rect l="l" t="t" r="r" b="b"/>
            <a:pathLst>
              <a:path w="1635287" h="1635287">
                <a:moveTo>
                  <a:pt x="0" y="0"/>
                </a:moveTo>
                <a:lnTo>
                  <a:pt x="1635287" y="0"/>
                </a:lnTo>
                <a:lnTo>
                  <a:pt x="1635287" y="1635287"/>
                </a:lnTo>
                <a:lnTo>
                  <a:pt x="0" y="163528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14"/>
          <p:cNvSpPr/>
          <p:nvPr/>
        </p:nvSpPr>
        <p:spPr>
          <a:xfrm rot="6030848">
            <a:off x="5194501" y="3407190"/>
            <a:ext cx="1638115" cy="1638115"/>
          </a:xfrm>
          <a:custGeom>
            <a:avLst/>
            <a:gdLst/>
            <a:ahLst/>
            <a:cxnLst/>
            <a:rect l="l" t="t" r="r" b="b"/>
            <a:pathLst>
              <a:path w="1638115" h="1638115">
                <a:moveTo>
                  <a:pt x="0" y="0"/>
                </a:moveTo>
                <a:lnTo>
                  <a:pt x="1638115" y="0"/>
                </a:lnTo>
                <a:lnTo>
                  <a:pt x="1638115" y="1638115"/>
                </a:lnTo>
                <a:lnTo>
                  <a:pt x="0" y="16381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5" name="Group 15"/>
          <p:cNvGrpSpPr/>
          <p:nvPr/>
        </p:nvGrpSpPr>
        <p:grpSpPr>
          <a:xfrm>
            <a:off x="785080" y="3636307"/>
            <a:ext cx="1340841" cy="134084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5341979" y="3554668"/>
            <a:ext cx="1343160" cy="1343160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" name="Freeform 20"/>
          <p:cNvSpPr/>
          <p:nvPr/>
        </p:nvSpPr>
        <p:spPr>
          <a:xfrm rot="1286304">
            <a:off x="-25562" y="6752241"/>
            <a:ext cx="3479978" cy="2440334"/>
          </a:xfrm>
          <a:custGeom>
            <a:avLst/>
            <a:gdLst/>
            <a:ahLst/>
            <a:cxnLst/>
            <a:rect l="l" t="t" r="r" b="b"/>
            <a:pathLst>
              <a:path w="3479978" h="2440334">
                <a:moveTo>
                  <a:pt x="0" y="0"/>
                </a:moveTo>
                <a:lnTo>
                  <a:pt x="3479978" y="0"/>
                </a:lnTo>
                <a:lnTo>
                  <a:pt x="3479978" y="2440334"/>
                </a:lnTo>
                <a:lnTo>
                  <a:pt x="0" y="244033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Freeform 19"/>
          <p:cNvSpPr/>
          <p:nvPr/>
        </p:nvSpPr>
        <p:spPr>
          <a:xfrm>
            <a:off x="1630483" y="8242300"/>
            <a:ext cx="5337841" cy="1101105"/>
          </a:xfrm>
          <a:custGeom>
            <a:avLst/>
            <a:gdLst/>
            <a:ahLst/>
            <a:cxnLst/>
            <a:rect l="l" t="t" r="r" b="b"/>
            <a:pathLst>
              <a:path w="5337841" h="1083019">
                <a:moveTo>
                  <a:pt x="0" y="0"/>
                </a:moveTo>
                <a:lnTo>
                  <a:pt x="5337841" y="0"/>
                </a:lnTo>
                <a:lnTo>
                  <a:pt x="5337841" y="1083018"/>
                </a:lnTo>
                <a:lnTo>
                  <a:pt x="0" y="108301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16845" b="-16845"/>
            </a:stretch>
          </a:blipFill>
        </p:spPr>
        <p:txBody>
          <a:bodyPr/>
          <a:lstStyle/>
          <a:p>
            <a:pPr algn="ctr"/>
            <a:r>
              <a:rPr lang="th-TH" sz="32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นางสาว...................................................</a:t>
            </a:r>
          </a:p>
          <a:p>
            <a:pPr algn="ctr"/>
            <a:r>
              <a:rPr lang="th-TH" sz="32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ตำแหน่ง...........................................</a:t>
            </a:r>
            <a:endParaRPr lang="en-US" sz="3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2" name="Freeform 22"/>
          <p:cNvSpPr/>
          <p:nvPr/>
        </p:nvSpPr>
        <p:spPr>
          <a:xfrm>
            <a:off x="1532437" y="450370"/>
            <a:ext cx="4495126" cy="279072"/>
          </a:xfrm>
          <a:custGeom>
            <a:avLst/>
            <a:gdLst/>
            <a:ahLst/>
            <a:cxnLst/>
            <a:rect l="l" t="t" r="r" b="b"/>
            <a:pathLst>
              <a:path w="4495126" h="279072">
                <a:moveTo>
                  <a:pt x="0" y="0"/>
                </a:moveTo>
                <a:lnTo>
                  <a:pt x="4495126" y="0"/>
                </a:lnTo>
                <a:lnTo>
                  <a:pt x="4495126" y="279072"/>
                </a:lnTo>
                <a:lnTo>
                  <a:pt x="0" y="2790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TextBox 23"/>
          <p:cNvSpPr txBox="1"/>
          <p:nvPr/>
        </p:nvSpPr>
        <p:spPr>
          <a:xfrm>
            <a:off x="1009686" y="1811432"/>
            <a:ext cx="5234288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6"/>
              </a:lnSpc>
            </a:pPr>
            <a:r>
              <a:rPr lang="th-TH" sz="4191" b="1" dirty="0">
                <a:solidFill>
                  <a:srgbClr val="202222"/>
                </a:solidFill>
                <a:latin typeface="Th Sarabun ๙"/>
                <a:ea typeface="Th Sarabun New Bold"/>
                <a:sym typeface="Th Sarabun New Bold"/>
              </a:rPr>
              <a:t>วิจัยในชั้นเรียน</a:t>
            </a:r>
            <a:endParaRPr lang="en-US" sz="4191" b="1" dirty="0">
              <a:solidFill>
                <a:srgbClr val="202222"/>
              </a:solidFill>
              <a:latin typeface="Th Sarabun ๙"/>
              <a:ea typeface="Th Sarabun New Bold"/>
              <a:sym typeface="Th Sarabun New 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77123" y="2455320"/>
            <a:ext cx="5499415" cy="404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6"/>
              </a:lnSpc>
            </a:pPr>
            <a:r>
              <a:rPr lang="th-TH" sz="2762" b="1" dirty="0" smtClean="0">
                <a:latin typeface="Th Sarabun ๙"/>
                <a:ea typeface="Th Sarabun New Bold"/>
                <a:sym typeface="Th Sarabun New Bold"/>
              </a:rPr>
              <a:t>เรื่อง.............................................................................</a:t>
            </a:r>
            <a:endParaRPr lang="en-US" sz="2762" b="1" dirty="0">
              <a:solidFill>
                <a:srgbClr val="00316A"/>
              </a:solidFill>
              <a:latin typeface="Th Sarabun ๙"/>
              <a:ea typeface="Th Sarabun New Bold"/>
              <a:sym typeface="Th Sarabun New Bold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71FF3DF-EF54-17F4-771C-6E576F4D0CFB}"/>
              </a:ext>
            </a:extLst>
          </p:cNvPr>
          <p:cNvSpPr txBox="1"/>
          <p:nvPr/>
        </p:nvSpPr>
        <p:spPr>
          <a:xfrm>
            <a:off x="1094335" y="9461500"/>
            <a:ext cx="6309537" cy="1116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2800" b="1" kern="100" dirty="0">
                <a:effectLst/>
                <a:latin typeface="Th Sarabun ๙"/>
                <a:ea typeface="Aptos" panose="020B0004020202020204" pitchFamily="34" charset="0"/>
                <a:cs typeface="TH SarabunIT๙" panose="020B0500040200020003" pitchFamily="34" charset="-34"/>
              </a:rPr>
              <a:t>โรงเรียนจารุศรบำรุง</a:t>
            </a:r>
            <a:endParaRPr lang="en-US" sz="1600" b="1" kern="100" dirty="0">
              <a:effectLst/>
              <a:latin typeface="Th Sarabun ๙"/>
              <a:ea typeface="Aptos" panose="020B0004020202020204" pitchFamily="34" charset="0"/>
              <a:cs typeface="Cordia New" panose="020B0304020202020204" pitchFamily="34" charset="-34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2800" b="1" kern="100" dirty="0">
                <a:effectLst/>
                <a:latin typeface="Th Sarabun ๙"/>
                <a:ea typeface="Aptos" panose="020B0004020202020204" pitchFamily="34" charset="0"/>
                <a:cs typeface="TH SarabunIT๙" panose="020B0500040200020003" pitchFamily="34" charset="-34"/>
              </a:rPr>
              <a:t>สำนักงานเขตพื้นที่การศึกษาประถมศึกษาปทุมธานี เขต 1</a:t>
            </a:r>
            <a:endParaRPr lang="en-US" sz="1600" b="1" kern="100" dirty="0">
              <a:effectLst/>
              <a:latin typeface="Th Sarabun ๙"/>
              <a:ea typeface="Aptos" panose="020B0004020202020204" pitchFamily="34" charset="0"/>
              <a:cs typeface="Cordia New" panose="020B0304020202020204" pitchFamily="34" charset="-34"/>
            </a:endParaRPr>
          </a:p>
        </p:txBody>
      </p:sp>
      <p:sp>
        <p:nvSpPr>
          <p:cNvPr id="21" name="Freeform 21"/>
          <p:cNvSpPr/>
          <p:nvPr/>
        </p:nvSpPr>
        <p:spPr>
          <a:xfrm rot="-1677728" flipH="1">
            <a:off x="5323921" y="4247385"/>
            <a:ext cx="2501207" cy="1753971"/>
          </a:xfrm>
          <a:custGeom>
            <a:avLst/>
            <a:gdLst/>
            <a:ahLst/>
            <a:cxnLst/>
            <a:rect l="l" t="t" r="r" b="b"/>
            <a:pathLst>
              <a:path w="2501207" h="1753971">
                <a:moveTo>
                  <a:pt x="2501207" y="0"/>
                </a:moveTo>
                <a:lnTo>
                  <a:pt x="0" y="0"/>
                </a:lnTo>
                <a:lnTo>
                  <a:pt x="0" y="1753972"/>
                </a:lnTo>
                <a:lnTo>
                  <a:pt x="2501207" y="1753972"/>
                </a:lnTo>
                <a:lnTo>
                  <a:pt x="2501207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25" name="รูปภาพ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122" y="720448"/>
            <a:ext cx="967961" cy="101098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EE05A-AB2A-FD01-8212-446774E5E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5B63D85-5FAD-4194-6745-9CD46B9C29DC}"/>
              </a:ext>
            </a:extLst>
          </p:cNvPr>
          <p:cNvSpPr/>
          <p:nvPr/>
        </p:nvSpPr>
        <p:spPr>
          <a:xfrm>
            <a:off x="0" y="0"/>
            <a:ext cx="7553325" cy="10696575"/>
          </a:xfrm>
          <a:custGeom>
            <a:avLst/>
            <a:gdLst/>
            <a:ahLst/>
            <a:cxnLst/>
            <a:rect l="l" t="t" r="r" b="b"/>
            <a:pathLst>
              <a:path w="7553325" h="10696575">
                <a:moveTo>
                  <a:pt x="0" y="0"/>
                </a:moveTo>
                <a:lnTo>
                  <a:pt x="7553325" y="0"/>
                </a:lnTo>
                <a:lnTo>
                  <a:pt x="7553325" y="10696575"/>
                </a:lnTo>
                <a:lnTo>
                  <a:pt x="0" y="106965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361" t="-1068" r="-55449" b="-102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7D3ABF02-0257-C147-64B1-3769CAFE7335}"/>
              </a:ext>
            </a:extLst>
          </p:cNvPr>
          <p:cNvSpPr/>
          <p:nvPr/>
        </p:nvSpPr>
        <p:spPr>
          <a:xfrm>
            <a:off x="-2192358" y="5039990"/>
            <a:ext cx="10683889" cy="5796010"/>
          </a:xfrm>
          <a:custGeom>
            <a:avLst/>
            <a:gdLst/>
            <a:ahLst/>
            <a:cxnLst/>
            <a:rect l="l" t="t" r="r" b="b"/>
            <a:pathLst>
              <a:path w="10683889" h="5796010">
                <a:moveTo>
                  <a:pt x="0" y="0"/>
                </a:moveTo>
                <a:lnTo>
                  <a:pt x="10683889" y="0"/>
                </a:lnTo>
                <a:lnTo>
                  <a:pt x="10683889" y="5796010"/>
                </a:lnTo>
                <a:lnTo>
                  <a:pt x="0" y="57960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681" y="2037365"/>
            <a:ext cx="967961" cy="1010981"/>
          </a:xfrm>
          <a:prstGeom prst="rect">
            <a:avLst/>
          </a:prstGeom>
        </p:spPr>
      </p:pic>
      <p:sp>
        <p:nvSpPr>
          <p:cNvPr id="5" name="TextBox 32">
            <a:extLst>
              <a:ext uri="{FF2B5EF4-FFF2-40B4-BE49-F238E27FC236}">
                <a16:creationId xmlns:a16="http://schemas.microsoft.com/office/drawing/2014/main" id="{C71FF3DF-EF54-17F4-771C-6E576F4D0CFB}"/>
              </a:ext>
            </a:extLst>
          </p:cNvPr>
          <p:cNvSpPr txBox="1"/>
          <p:nvPr/>
        </p:nvSpPr>
        <p:spPr>
          <a:xfrm>
            <a:off x="621892" y="3136900"/>
            <a:ext cx="6309537" cy="1116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2800" b="1" kern="100" dirty="0">
                <a:effectLst/>
                <a:latin typeface="Th Sarabun ๙"/>
                <a:ea typeface="Aptos" panose="020B0004020202020204" pitchFamily="34" charset="0"/>
                <a:cs typeface="TH SarabunIT๙" panose="020B0500040200020003" pitchFamily="34" charset="-34"/>
              </a:rPr>
              <a:t>โรงเรียนจารุศรบำรุง</a:t>
            </a:r>
            <a:endParaRPr lang="en-US" sz="1600" b="1" kern="100" dirty="0">
              <a:effectLst/>
              <a:latin typeface="Th Sarabun ๙"/>
              <a:ea typeface="Aptos" panose="020B0004020202020204" pitchFamily="34" charset="0"/>
              <a:cs typeface="Cordia New" panose="020B0304020202020204" pitchFamily="34" charset="-34"/>
            </a:endParaRPr>
          </a:p>
          <a:p>
            <a:pPr marL="0" marR="0" algn="ctr">
              <a:lnSpc>
                <a:spcPct val="107000"/>
              </a:lnSpc>
              <a:spcAft>
                <a:spcPts val="800"/>
              </a:spcAft>
            </a:pPr>
            <a:r>
              <a:rPr lang="th-TH" sz="2800" b="1" kern="100" dirty="0">
                <a:effectLst/>
                <a:latin typeface="Th Sarabun ๙"/>
                <a:ea typeface="Aptos" panose="020B0004020202020204" pitchFamily="34" charset="0"/>
                <a:cs typeface="TH SarabunIT๙" panose="020B0500040200020003" pitchFamily="34" charset="-34"/>
              </a:rPr>
              <a:t>สำนักงานเขตพื้นที่การศึกษาประถมศึกษาปทุมธานี เขต 1</a:t>
            </a:r>
            <a:endParaRPr lang="en-US" sz="1600" b="1" kern="100" dirty="0">
              <a:effectLst/>
              <a:latin typeface="Th Sarabun ๙"/>
              <a:ea typeface="Aptos" panose="020B000402020202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58701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36</Words>
  <Application>Microsoft Office PowerPoint</Application>
  <PresentationFormat>กำหนดเอง</PresentationFormat>
  <Paragraphs>8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10" baseType="lpstr">
      <vt:lpstr>Th Sarabun New Bold</vt:lpstr>
      <vt:lpstr>Cordia New</vt:lpstr>
      <vt:lpstr>Aptos</vt:lpstr>
      <vt:lpstr>Aptos Display</vt:lpstr>
      <vt:lpstr>Arial</vt:lpstr>
      <vt:lpstr>Th Sarabun ๙</vt:lpstr>
      <vt:lpstr>TH SarabunIT๙</vt:lpstr>
      <vt:lpstr>Office Theme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สีฟ้า สีน้ำเงิน สีขาว ดอกไม้ สดใส โมเดิร์น หน้าปก รายงานการปฏิบัติงาน ครู เอกสาร A4</dc:title>
  <dc:creator>USER</dc:creator>
  <cp:lastModifiedBy>TAWAN PANDA</cp:lastModifiedBy>
  <cp:revision>7</cp:revision>
  <dcterms:created xsi:type="dcterms:W3CDTF">2006-08-16T00:00:00Z</dcterms:created>
  <dcterms:modified xsi:type="dcterms:W3CDTF">2025-07-30T04:37:02Z</dcterms:modified>
  <dc:identifier>DAGTbcsrpFg</dc:identifier>
</cp:coreProperties>
</file>